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2" r:id="rId2"/>
    <p:sldId id="256" r:id="rId3"/>
    <p:sldId id="263" r:id="rId4"/>
    <p:sldId id="259" r:id="rId5"/>
    <p:sldId id="260" r:id="rId6"/>
    <p:sldId id="265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4660"/>
  </p:normalViewPr>
  <p:slideViewPr>
    <p:cSldViewPr>
      <p:cViewPr>
        <p:scale>
          <a:sx n="100" d="100"/>
          <a:sy n="100" d="100"/>
        </p:scale>
        <p:origin x="66" y="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6B4C8-52D5-4108-B493-66268B13436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09692-29DD-417E-A45D-BA7DDB1F3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9"/>
          <p:cNvGraphicFramePr>
            <a:graphicFrameLocks noChangeAspect="1"/>
          </p:cNvGraphicFramePr>
          <p:nvPr>
            <p:ph idx="1"/>
          </p:nvPr>
        </p:nvGraphicFramePr>
        <p:xfrm>
          <a:off x="923925" y="304800"/>
          <a:ext cx="5962650" cy="6457950"/>
        </p:xfrm>
        <a:graphic>
          <a:graphicData uri="http://schemas.openxmlformats.org/presentationml/2006/ole">
            <p:oleObj spid="_x0000_s7170" name="Document" r:id="rId3" imgW="6870023" imgH="742313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CA" sz="4000" dirty="0" smtClean="0"/>
              <a:t>Figure 2: </a:t>
            </a:r>
            <a:r>
              <a:rPr lang="en-US" sz="4000" dirty="0" smtClean="0"/>
              <a:t>Meta-analysis of data for catheter patency (in SMD units).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590800"/>
            <a:ext cx="78390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Figure 3: Patency at fixed time intervals (at 48 and 72 after starting infusion)</a:t>
            </a:r>
            <a:endParaRPr lang="en-US" sz="3600" dirty="0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76400"/>
            <a:ext cx="827960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Figure 4: Heparin versus Control- Outcome of Infusion failure</a:t>
            </a:r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285" y="2209800"/>
            <a:ext cx="851434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Figure 5: Heparin versus Control- Outcome of Phlebitis</a:t>
            </a:r>
            <a:endParaRPr 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42" y="1600200"/>
            <a:ext cx="7999014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CA" sz="4000" dirty="0" smtClean="0"/>
              <a:t>Supplementary data 1: </a:t>
            </a:r>
            <a:r>
              <a:rPr lang="en-US" sz="4000" dirty="0" smtClean="0"/>
              <a:t>Meta-analysis of data for catheter patency (in hours)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662129"/>
            <a:ext cx="8382000" cy="235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en-CA" sz="3200" dirty="0" smtClean="0"/>
              <a:t>Supplementary data 2:  </a:t>
            </a:r>
            <a:r>
              <a:rPr lang="en-US" sz="3200" dirty="0" smtClean="0"/>
              <a:t>Patency at 48 hours: Sensitivity analysis for one catheter/subject data and all catheter data</a:t>
            </a:r>
            <a:endParaRPr lang="en-US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057400"/>
            <a:ext cx="770532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83</Words>
  <Application>Microsoft Office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Office Word 97 - 2003 Document</vt:lpstr>
      <vt:lpstr>Slide 1</vt:lpstr>
      <vt:lpstr>Figure 2: Meta-analysis of data for catheter patency (in SMD units). </vt:lpstr>
      <vt:lpstr>Figure 3: Patency at fixed time intervals (at 48 and 72 after starting infusion)</vt:lpstr>
      <vt:lpstr>Figure 4: Heparin versus Control- Outcome of Infusion failure</vt:lpstr>
      <vt:lpstr>Figure 5: Heparin versus Control- Outcome of Phlebitis</vt:lpstr>
      <vt:lpstr>Supplementary data 1: Meta-analysis of data for catheter patency (in hours) </vt:lpstr>
      <vt:lpstr>Supplementary data 2:  Patency at 48 hours: Sensitivity analysis for one catheter/subject data and all catheter data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2: Meta-analysis of data for catheter patency (in SMD units). </dc:title>
  <dc:creator/>
  <cp:lastModifiedBy>Manoj Kumar</cp:lastModifiedBy>
  <cp:revision>154</cp:revision>
  <dcterms:created xsi:type="dcterms:W3CDTF">2006-08-16T00:00:00Z</dcterms:created>
  <dcterms:modified xsi:type="dcterms:W3CDTF">2014-03-11T20:28:38Z</dcterms:modified>
</cp:coreProperties>
</file>