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FIGURES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9</a:t>
            </a:r>
            <a:endParaRPr lang="en-IN" dirty="0"/>
          </a:p>
        </p:txBody>
      </p:sp>
      <p:pic>
        <p:nvPicPr>
          <p:cNvPr id="4" name="Content Placeholder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6783" y="1600200"/>
            <a:ext cx="6790434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10</a:t>
            </a:r>
            <a:endParaRPr lang="en-IN" dirty="0"/>
          </a:p>
        </p:txBody>
      </p:sp>
      <p:pic>
        <p:nvPicPr>
          <p:cNvPr id="4" name="Content Placeholder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2898" y="1600200"/>
            <a:ext cx="6798203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11</a:t>
            </a:r>
            <a:endParaRPr lang="en-IN" dirty="0"/>
          </a:p>
        </p:txBody>
      </p:sp>
      <p:pic>
        <p:nvPicPr>
          <p:cNvPr id="4" name="Content Placeholder 3" descr="11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2075" y="1600200"/>
            <a:ext cx="6759849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12</a:t>
            </a:r>
            <a:endParaRPr lang="en-IN" dirty="0"/>
          </a:p>
        </p:txBody>
      </p:sp>
      <p:pic>
        <p:nvPicPr>
          <p:cNvPr id="4" name="Content Placeholder 3" descr="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0704" y="1600200"/>
            <a:ext cx="6782592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13</a:t>
            </a:r>
            <a:endParaRPr lang="en-IN" dirty="0"/>
          </a:p>
        </p:txBody>
      </p:sp>
      <p:pic>
        <p:nvPicPr>
          <p:cNvPr id="4" name="Content Placeholder 3" descr="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543" y="1600200"/>
            <a:ext cx="6796913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14</a:t>
            </a:r>
            <a:endParaRPr lang="en-IN" dirty="0"/>
          </a:p>
        </p:txBody>
      </p:sp>
      <p:pic>
        <p:nvPicPr>
          <p:cNvPr id="4" name="Content Placeholder 3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4679" y="1600200"/>
            <a:ext cx="6794641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15</a:t>
            </a:r>
            <a:endParaRPr lang="en-IN" dirty="0"/>
          </a:p>
        </p:txBody>
      </p:sp>
      <p:pic>
        <p:nvPicPr>
          <p:cNvPr id="4" name="Content Placeholder 3" descr="15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2195" y="1600200"/>
            <a:ext cx="6779609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16</a:t>
            </a:r>
            <a:endParaRPr lang="en-IN" dirty="0"/>
          </a:p>
        </p:txBody>
      </p:sp>
      <p:pic>
        <p:nvPicPr>
          <p:cNvPr id="4" name="Content Placeholder 3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0778" y="1600200"/>
            <a:ext cx="6782444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17</a:t>
            </a:r>
            <a:endParaRPr lang="en-IN" dirty="0"/>
          </a:p>
        </p:txBody>
      </p:sp>
      <p:pic>
        <p:nvPicPr>
          <p:cNvPr id="4" name="Content Placeholder 3" descr="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8720" y="1600200"/>
            <a:ext cx="3346559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18</a:t>
            </a:r>
            <a:endParaRPr lang="en-IN" dirty="0"/>
          </a:p>
        </p:txBody>
      </p:sp>
      <p:pic>
        <p:nvPicPr>
          <p:cNvPr id="4" name="Content Placeholder 3" descr="1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09279"/>
            <a:ext cx="8229600" cy="390780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 </a:t>
            </a:r>
            <a:endParaRPr lang="en-IN" dirty="0"/>
          </a:p>
        </p:txBody>
      </p:sp>
      <p:pic>
        <p:nvPicPr>
          <p:cNvPr id="5" name="Content Placeholder 4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4329" y="1600200"/>
            <a:ext cx="3015342" cy="452596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19</a:t>
            </a:r>
            <a:endParaRPr lang="en-IN" dirty="0"/>
          </a:p>
        </p:txBody>
      </p:sp>
      <p:pic>
        <p:nvPicPr>
          <p:cNvPr id="4" name="Content Placeholder 3" descr="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0885" y="1600200"/>
            <a:ext cx="6782229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20</a:t>
            </a:r>
            <a:endParaRPr lang="en-IN" dirty="0"/>
          </a:p>
        </p:txBody>
      </p:sp>
      <p:pic>
        <p:nvPicPr>
          <p:cNvPr id="4" name="Content Placeholder 3" descr="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21</a:t>
            </a:r>
            <a:endParaRPr lang="en-IN" dirty="0"/>
          </a:p>
        </p:txBody>
      </p:sp>
      <p:pic>
        <p:nvPicPr>
          <p:cNvPr id="4" name="Content Placeholder 3" descr="2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967" y="1600200"/>
            <a:ext cx="6758066" cy="45259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22</a:t>
            </a:r>
            <a:endParaRPr lang="en-IN" dirty="0"/>
          </a:p>
        </p:txBody>
      </p:sp>
      <p:pic>
        <p:nvPicPr>
          <p:cNvPr id="4" name="Content Placeholder 3" descr="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8407" y="1600200"/>
            <a:ext cx="6787186" cy="45259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23</a:t>
            </a:r>
            <a:endParaRPr lang="en-IN" dirty="0"/>
          </a:p>
        </p:txBody>
      </p:sp>
      <p:pic>
        <p:nvPicPr>
          <p:cNvPr id="4" name="Content Placeholder 3" descr="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6249" y="1600200"/>
            <a:ext cx="6791502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24</a:t>
            </a:r>
            <a:endParaRPr lang="en-IN" dirty="0"/>
          </a:p>
        </p:txBody>
      </p:sp>
      <p:pic>
        <p:nvPicPr>
          <p:cNvPr id="4" name="Content Placeholder 3" descr="2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039" y="1600200"/>
            <a:ext cx="6795922" cy="45259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25</a:t>
            </a:r>
            <a:endParaRPr lang="en-IN" dirty="0"/>
          </a:p>
        </p:txBody>
      </p:sp>
      <p:pic>
        <p:nvPicPr>
          <p:cNvPr id="4" name="Content Placeholder 3" descr="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586" y="1600200"/>
            <a:ext cx="6780827" cy="452596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26</a:t>
            </a:r>
            <a:endParaRPr lang="en-IN" dirty="0"/>
          </a:p>
        </p:txBody>
      </p:sp>
      <p:pic>
        <p:nvPicPr>
          <p:cNvPr id="4" name="Content Placeholder 3" descr="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9559" y="1600200"/>
            <a:ext cx="6784882" cy="452596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27</a:t>
            </a:r>
            <a:endParaRPr lang="en-IN" dirty="0"/>
          </a:p>
        </p:txBody>
      </p:sp>
      <p:pic>
        <p:nvPicPr>
          <p:cNvPr id="4" name="Content Placeholder 3" descr="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2556" y="1600200"/>
            <a:ext cx="6778887" cy="452596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FIGURE28</a:t>
            </a:r>
            <a:endParaRPr lang="en-IN" dirty="0"/>
          </a:p>
        </p:txBody>
      </p:sp>
      <p:pic>
        <p:nvPicPr>
          <p:cNvPr id="4" name="Content Placeholder 3" descr="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2127" y="1600200"/>
            <a:ext cx="6779745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2</a:t>
            </a:r>
            <a:endParaRPr lang="en-IN" dirty="0"/>
          </a:p>
        </p:txBody>
      </p:sp>
      <p:pic>
        <p:nvPicPr>
          <p:cNvPr id="4" name="Content Placeholder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4984" y="1600200"/>
            <a:ext cx="3014032" cy="4525963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29</a:t>
            </a:r>
            <a:endParaRPr lang="en-IN" dirty="0"/>
          </a:p>
        </p:txBody>
      </p:sp>
      <p:pic>
        <p:nvPicPr>
          <p:cNvPr id="4" name="Content Placeholder 3" descr="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4991" y="1600200"/>
            <a:ext cx="6774017" cy="452596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30</a:t>
            </a:r>
            <a:endParaRPr lang="en-IN" dirty="0"/>
          </a:p>
        </p:txBody>
      </p:sp>
      <p:pic>
        <p:nvPicPr>
          <p:cNvPr id="4" name="Content Placeholder 3" descr="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1095" y="1600200"/>
            <a:ext cx="6761810" cy="452596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31</a:t>
            </a:r>
            <a:endParaRPr lang="en-IN" dirty="0"/>
          </a:p>
        </p:txBody>
      </p:sp>
      <p:pic>
        <p:nvPicPr>
          <p:cNvPr id="4" name="Content Placeholder 3" descr="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8283" y="1600200"/>
            <a:ext cx="6787433" cy="45259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32</a:t>
            </a:r>
            <a:endParaRPr lang="en-IN" dirty="0"/>
          </a:p>
        </p:txBody>
      </p:sp>
      <p:pic>
        <p:nvPicPr>
          <p:cNvPr id="4" name="Content Placeholder 3" descr="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2994" y="1600200"/>
            <a:ext cx="6778012" cy="452596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33</a:t>
            </a:r>
            <a:endParaRPr lang="en-IN" dirty="0"/>
          </a:p>
        </p:txBody>
      </p:sp>
      <p:pic>
        <p:nvPicPr>
          <p:cNvPr id="4" name="Content Placeholder 3" descr="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3804" y="1600200"/>
            <a:ext cx="6776391" cy="452596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34</a:t>
            </a:r>
            <a:endParaRPr lang="en-IN" dirty="0"/>
          </a:p>
        </p:txBody>
      </p:sp>
      <p:pic>
        <p:nvPicPr>
          <p:cNvPr id="4" name="Content Placeholder 3" descr="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flipV="1">
            <a:off x="1178243" y="1600200"/>
            <a:ext cx="6787513" cy="452596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35</a:t>
            </a:r>
            <a:endParaRPr lang="en-IN" dirty="0"/>
          </a:p>
        </p:txBody>
      </p:sp>
      <p:pic>
        <p:nvPicPr>
          <p:cNvPr id="4" name="Content Placeholder 3" descr="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6462" y="1600200"/>
            <a:ext cx="3011075" cy="452596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36</a:t>
            </a:r>
            <a:endParaRPr lang="en-IN" dirty="0"/>
          </a:p>
        </p:txBody>
      </p:sp>
      <p:pic>
        <p:nvPicPr>
          <p:cNvPr id="4" name="Content Placeholder 3" descr="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5392" y="1600200"/>
            <a:ext cx="3013215" cy="452596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37</a:t>
            </a:r>
            <a:endParaRPr lang="en-IN" dirty="0"/>
          </a:p>
        </p:txBody>
      </p:sp>
      <p:pic>
        <p:nvPicPr>
          <p:cNvPr id="4" name="Content Placeholder 3" descr="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2333" y="1600200"/>
            <a:ext cx="3019334" cy="452596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38</a:t>
            </a:r>
            <a:endParaRPr lang="en-IN" dirty="0"/>
          </a:p>
        </p:txBody>
      </p:sp>
      <p:pic>
        <p:nvPicPr>
          <p:cNvPr id="4" name="Content Placeholder 3" descr="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9583" y="1600200"/>
            <a:ext cx="3004834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</a:t>
            </a:r>
            <a:endParaRPr lang="en-IN" dirty="0"/>
          </a:p>
        </p:txBody>
      </p:sp>
      <p:pic>
        <p:nvPicPr>
          <p:cNvPr id="4" name="Content Placeholder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5933" y="1600200"/>
            <a:ext cx="3012133" cy="4525963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39</a:t>
            </a:r>
            <a:endParaRPr lang="en-IN" dirty="0"/>
          </a:p>
        </p:txBody>
      </p:sp>
      <p:pic>
        <p:nvPicPr>
          <p:cNvPr id="4" name="Content Placeholder 3" descr="39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7484" y="1600200"/>
            <a:ext cx="3009031" cy="4525963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40</a:t>
            </a:r>
            <a:endParaRPr lang="en-IN" dirty="0"/>
          </a:p>
        </p:txBody>
      </p:sp>
      <p:pic>
        <p:nvPicPr>
          <p:cNvPr id="4" name="Content Placeholder 3" descr="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0147" y="1600200"/>
            <a:ext cx="3003705" cy="4525963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41</a:t>
            </a:r>
            <a:endParaRPr lang="en-IN" dirty="0"/>
          </a:p>
        </p:txBody>
      </p:sp>
      <p:pic>
        <p:nvPicPr>
          <p:cNvPr id="4" name="Content Placeholder 3" descr="4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3727" y="1600200"/>
            <a:ext cx="3296545" cy="4525963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42</a:t>
            </a:r>
            <a:endParaRPr lang="en-IN" dirty="0"/>
          </a:p>
        </p:txBody>
      </p:sp>
      <p:pic>
        <p:nvPicPr>
          <p:cNvPr id="4" name="Content Placeholder 3" descr="4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89724"/>
            <a:ext cx="8229600" cy="3946914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43</a:t>
            </a:r>
            <a:endParaRPr lang="en-IN" dirty="0"/>
          </a:p>
        </p:txBody>
      </p:sp>
      <p:pic>
        <p:nvPicPr>
          <p:cNvPr id="4" name="Content Placeholder 3" descr="4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8720" y="1600200"/>
            <a:ext cx="3346559" cy="4525963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44</a:t>
            </a:r>
            <a:endParaRPr lang="en-IN" dirty="0"/>
          </a:p>
        </p:txBody>
      </p:sp>
      <p:pic>
        <p:nvPicPr>
          <p:cNvPr id="4" name="Content Placeholder 3" descr="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893" y="1600200"/>
            <a:ext cx="6780213" cy="452596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45</a:t>
            </a:r>
            <a:endParaRPr lang="en-IN" dirty="0"/>
          </a:p>
        </p:txBody>
      </p:sp>
      <p:pic>
        <p:nvPicPr>
          <p:cNvPr id="4" name="Content Placeholder 3" descr="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0688" y="1600200"/>
            <a:ext cx="6782623" cy="4525963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46</a:t>
            </a:r>
            <a:endParaRPr lang="en-IN" dirty="0"/>
          </a:p>
        </p:txBody>
      </p:sp>
      <p:pic>
        <p:nvPicPr>
          <p:cNvPr id="4" name="Content Placeholder 3" descr="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8763" y="1600200"/>
            <a:ext cx="6786473" cy="4525963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47</a:t>
            </a:r>
            <a:endParaRPr lang="en-IN" dirty="0"/>
          </a:p>
        </p:txBody>
      </p:sp>
      <p:pic>
        <p:nvPicPr>
          <p:cNvPr id="4" name="Content Placeholder 3" descr="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8404" y="1600200"/>
            <a:ext cx="6787192" cy="4525963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48</a:t>
            </a:r>
            <a:endParaRPr lang="en-IN" dirty="0"/>
          </a:p>
        </p:txBody>
      </p:sp>
      <p:pic>
        <p:nvPicPr>
          <p:cNvPr id="4" name="Content Placeholder 3" descr="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</a:t>
            </a:r>
            <a:endParaRPr lang="en-IN" dirty="0"/>
          </a:p>
        </p:txBody>
      </p:sp>
      <p:pic>
        <p:nvPicPr>
          <p:cNvPr id="4" name="Content Placeholder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4337" y="1600200"/>
            <a:ext cx="3015326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5</a:t>
            </a:r>
            <a:endParaRPr lang="en-IN" dirty="0"/>
          </a:p>
        </p:txBody>
      </p:sp>
      <p:pic>
        <p:nvPicPr>
          <p:cNvPr id="4" name="Content Placeholder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9224" y="1600200"/>
            <a:ext cx="3005551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6</a:t>
            </a:r>
            <a:endParaRPr lang="en-IN" dirty="0"/>
          </a:p>
        </p:txBody>
      </p:sp>
      <p:pic>
        <p:nvPicPr>
          <p:cNvPr id="4" name="Content Placeholder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4626" y="1600200"/>
            <a:ext cx="3014748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7</a:t>
            </a:r>
            <a:endParaRPr lang="en-IN" dirty="0"/>
          </a:p>
        </p:txBody>
      </p:sp>
      <p:pic>
        <p:nvPicPr>
          <p:cNvPr id="4" name="Content Placeholder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2922" y="1600200"/>
            <a:ext cx="6758156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8</a:t>
            </a:r>
            <a:endParaRPr lang="en-IN" dirty="0"/>
          </a:p>
        </p:txBody>
      </p:sp>
      <p:pic>
        <p:nvPicPr>
          <p:cNvPr id="4" name="Content Placeholder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6794" y="1600200"/>
            <a:ext cx="6770412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</Words>
  <Application>Microsoft Office PowerPoint</Application>
  <PresentationFormat>On-screen Show (4:3)</PresentationFormat>
  <Paragraphs>49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FIGURES</vt:lpstr>
      <vt:lpstr>FIGURE 1 </vt:lpstr>
      <vt:lpstr>FIGURE 2</vt:lpstr>
      <vt:lpstr>FIGURE 3</vt:lpstr>
      <vt:lpstr>FIGURE 4</vt:lpstr>
      <vt:lpstr>FIGURE 5</vt:lpstr>
      <vt:lpstr>FIGURE 6</vt:lpstr>
      <vt:lpstr>FIGURE 7</vt:lpstr>
      <vt:lpstr>FIGURE 8</vt:lpstr>
      <vt:lpstr>FIGURE 9</vt:lpstr>
      <vt:lpstr>FIGURE 10</vt:lpstr>
      <vt:lpstr>FIGURE 11</vt:lpstr>
      <vt:lpstr>FIGURE 12</vt:lpstr>
      <vt:lpstr>FIGURE 13</vt:lpstr>
      <vt:lpstr>FIGURE 14</vt:lpstr>
      <vt:lpstr>FIGURE 15</vt:lpstr>
      <vt:lpstr>FIGURE 16</vt:lpstr>
      <vt:lpstr>FIGURE 17</vt:lpstr>
      <vt:lpstr>FIGURE 18</vt:lpstr>
      <vt:lpstr>FIGURE 19</vt:lpstr>
      <vt:lpstr>FIGURE 20</vt:lpstr>
      <vt:lpstr>FIGURE 21</vt:lpstr>
      <vt:lpstr>FIGURE 22</vt:lpstr>
      <vt:lpstr>FIGURE 23</vt:lpstr>
      <vt:lpstr>FIGURE 24</vt:lpstr>
      <vt:lpstr>FIGURE 25</vt:lpstr>
      <vt:lpstr>FIGURE 26</vt:lpstr>
      <vt:lpstr>FIGURE 27</vt:lpstr>
      <vt:lpstr>FIGURE28</vt:lpstr>
      <vt:lpstr>FIGURE 29</vt:lpstr>
      <vt:lpstr>FIGURE 30</vt:lpstr>
      <vt:lpstr>FIGURE 31</vt:lpstr>
      <vt:lpstr>FIGURE 32</vt:lpstr>
      <vt:lpstr>FIGURE 33</vt:lpstr>
      <vt:lpstr>FIGURE 34</vt:lpstr>
      <vt:lpstr>FIGURE 35</vt:lpstr>
      <vt:lpstr>FIGURE 36</vt:lpstr>
      <vt:lpstr>FIGURE 37</vt:lpstr>
      <vt:lpstr>FIGURE 38</vt:lpstr>
      <vt:lpstr>FIGURE 39</vt:lpstr>
      <vt:lpstr>FIGURE 40</vt:lpstr>
      <vt:lpstr>FIGURE 41</vt:lpstr>
      <vt:lpstr>FIGURE 42</vt:lpstr>
      <vt:lpstr>FIGURE 43</vt:lpstr>
      <vt:lpstr>FIGURE 44</vt:lpstr>
      <vt:lpstr>FIGURE 45</vt:lpstr>
      <vt:lpstr>FIGURE 46</vt:lpstr>
      <vt:lpstr>FIGURE 47</vt:lpstr>
      <vt:lpstr>FIGURE 48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FIGURES</dc:title>
  <dc:creator>DHAWAL</dc:creator>
  <cp:lastModifiedBy>DHAWAL</cp:lastModifiedBy>
  <cp:revision>1</cp:revision>
  <dcterms:created xsi:type="dcterms:W3CDTF">2006-08-16T00:00:00Z</dcterms:created>
  <dcterms:modified xsi:type="dcterms:W3CDTF">2017-02-13T09:12:16Z</dcterms:modified>
</cp:coreProperties>
</file>