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2" d="100"/>
          <a:sy n="42" d="100"/>
        </p:scale>
        <p:origin x="-13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ar-EG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showVal val="1"/>
          </c:dLbls>
          <c:cat>
            <c:strRef>
              <c:f>Sheet1!$A$2:$A$9</c:f>
              <c:strCache>
                <c:ptCount val="8"/>
                <c:pt idx="0">
                  <c:v>How confident about your information</c:v>
                </c:pt>
                <c:pt idx="1">
                  <c:v>Antibiotics are overused in my hospital</c:v>
                </c:pt>
                <c:pt idx="2">
                  <c:v>Decision depend on avaliable</c:v>
                </c:pt>
                <c:pt idx="3">
                  <c:v>Patient demand contribute to overuse in hospital</c:v>
                </c:pt>
                <c:pt idx="4">
                  <c:v>patient demand cotribute to overuse in community</c:v>
                </c:pt>
                <c:pt idx="5">
                  <c:v>antibiotics are of low quality</c:v>
                </c:pt>
                <c:pt idx="6">
                  <c:v>its important to had restricted</c:v>
                </c:pt>
                <c:pt idx="7">
                  <c:v>I believe that prescribing antibiotics</c:v>
                </c:pt>
              </c:strCache>
            </c:strRef>
          </c:cat>
          <c:val>
            <c:numRef>
              <c:f>Sheet1!$B$2:$B$9</c:f>
              <c:numCache>
                <c:formatCode>0.00%</c:formatCode>
                <c:ptCount val="8"/>
                <c:pt idx="0">
                  <c:v>0.58899999999999997</c:v>
                </c:pt>
                <c:pt idx="1">
                  <c:v>0.90900000000000003</c:v>
                </c:pt>
                <c:pt idx="2">
                  <c:v>0.73099999999999998</c:v>
                </c:pt>
                <c:pt idx="3">
                  <c:v>0.13700000000000001</c:v>
                </c:pt>
                <c:pt idx="4">
                  <c:v>0.314</c:v>
                </c:pt>
                <c:pt idx="5">
                  <c:v>0.749</c:v>
                </c:pt>
                <c:pt idx="6">
                  <c:v>0.41099999999999998</c:v>
                </c:pt>
                <c:pt idx="7">
                  <c:v>4.5999999999999999E-2</c:v>
                </c:pt>
              </c:numCache>
            </c:numRef>
          </c:val>
        </c:ser>
        <c:axId val="61623680"/>
        <c:axId val="61711488"/>
      </c:barChart>
      <c:catAx>
        <c:axId val="6162368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>
                <a:cs typeface="+mj-cs"/>
              </a:defRPr>
            </a:pPr>
            <a:endParaRPr lang="ar-EG"/>
          </a:p>
        </c:txPr>
        <c:crossAx val="61711488"/>
        <c:crosses val="autoZero"/>
        <c:auto val="1"/>
        <c:lblAlgn val="ctr"/>
        <c:lblOffset val="100"/>
      </c:catAx>
      <c:valAx>
        <c:axId val="61711488"/>
        <c:scaling>
          <c:orientation val="minMax"/>
        </c:scaling>
        <c:axPos val="l"/>
        <c:majorGridlines/>
        <c:numFmt formatCode="0.0%" sourceLinked="0"/>
        <c:tickLblPos val="nextTo"/>
        <c:crossAx val="61623680"/>
        <c:crosses val="autoZero"/>
        <c:crossBetween val="between"/>
        <c:majorUnit val="0.1"/>
        <c:minorUnit val="4.0000000000000015E-2"/>
      </c:valAx>
    </c:plotArea>
    <c:plotVisOnly val="1"/>
  </c:chart>
  <c:txPr>
    <a:bodyPr/>
    <a:lstStyle/>
    <a:p>
      <a:pPr>
        <a:defRPr sz="1800"/>
      </a:pPr>
      <a:endParaRPr lang="ar-EG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5E868-AC40-4F04-A1DA-3748CA7980AD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8E854-72E3-470B-95ED-1410B97CD8D3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332656"/>
          <a:ext cx="91440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5877272"/>
            <a:ext cx="7056784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cs typeface="+mj-cs"/>
              </a:rPr>
              <a:t>Fig (5): Positive response of resident doctors on perception component of 5-point scale about antibiotic prescription</a:t>
            </a:r>
            <a:endParaRPr lang="en-US" sz="2000" dirty="0">
              <a:cs typeface="+mj-cs"/>
            </a:endParaRPr>
          </a:p>
          <a:p>
            <a:r>
              <a:rPr lang="ar-EG" dirty="0"/>
              <a:t> </a:t>
            </a:r>
            <a:endParaRPr lang="en-US" dirty="0"/>
          </a:p>
          <a:p>
            <a:endParaRPr lang="ar-E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2</cp:revision>
  <dcterms:created xsi:type="dcterms:W3CDTF">2014-04-13T02:10:54Z</dcterms:created>
  <dcterms:modified xsi:type="dcterms:W3CDTF">2014-04-13T17:39:19Z</dcterms:modified>
</cp:coreProperties>
</file>