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2" d="100"/>
          <a:sy n="42" d="100"/>
        </p:scale>
        <p:origin x="-13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ar-EG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Lbls>
            <c:showVal val="1"/>
          </c:dLbls>
          <c:cat>
            <c:strRef>
              <c:f>Sheet1!$A$2:$A$9</c:f>
              <c:strCache>
                <c:ptCount val="7"/>
                <c:pt idx="0">
                  <c:v>case 1</c:v>
                </c:pt>
                <c:pt idx="1">
                  <c:v>case2</c:v>
                </c:pt>
                <c:pt idx="2">
                  <c:v>case3</c:v>
                </c:pt>
                <c:pt idx="3">
                  <c:v>case4</c:v>
                </c:pt>
                <c:pt idx="4">
                  <c:v>case5</c:v>
                </c:pt>
                <c:pt idx="5">
                  <c:v>case6</c:v>
                </c:pt>
                <c:pt idx="6">
                  <c:v>case7</c:v>
                </c:pt>
              </c:strCache>
            </c:strRef>
          </c:cat>
          <c:val>
            <c:numRef>
              <c:f>Sheet1!$B$2:$B$9</c:f>
              <c:numCache>
                <c:formatCode>0.00%</c:formatCode>
                <c:ptCount val="8"/>
                <c:pt idx="0">
                  <c:v>0.63400000000000001</c:v>
                </c:pt>
                <c:pt idx="1">
                  <c:v>0.16600000000000001</c:v>
                </c:pt>
                <c:pt idx="2">
                  <c:v>0.183</c:v>
                </c:pt>
                <c:pt idx="3">
                  <c:v>0.85099999999999998</c:v>
                </c:pt>
                <c:pt idx="4">
                  <c:v>0.81699999999999995</c:v>
                </c:pt>
                <c:pt idx="5">
                  <c:v>0.54300000000000004</c:v>
                </c:pt>
                <c:pt idx="6">
                  <c:v>0.27400000000000002</c:v>
                </c:pt>
                <c:pt idx="7">
                  <c:v>0.13100000000000001</c:v>
                </c:pt>
              </c:numCache>
            </c:numRef>
          </c:val>
        </c:ser>
        <c:axId val="64525056"/>
        <c:axId val="7103616"/>
      </c:barChart>
      <c:catAx>
        <c:axId val="64525056"/>
        <c:scaling>
          <c:orientation val="minMax"/>
        </c:scaling>
        <c:axPos val="b"/>
        <c:tickLblPos val="nextTo"/>
        <c:crossAx val="7103616"/>
        <c:crosses val="autoZero"/>
        <c:auto val="1"/>
        <c:lblAlgn val="ctr"/>
        <c:lblOffset val="100"/>
      </c:catAx>
      <c:valAx>
        <c:axId val="7103616"/>
        <c:scaling>
          <c:orientation val="minMax"/>
        </c:scaling>
        <c:axPos val="l"/>
        <c:majorGridlines/>
        <c:numFmt formatCode="0.0%" sourceLinked="0"/>
        <c:tickLblPos val="nextTo"/>
        <c:crossAx val="6452505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ar-EG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B0C356A-1F32-4E2D-A249-FBC850495DCD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0EF4847-3A31-4D11-BE40-7426DC9B6583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EF4847-3A31-4D11-BE40-7426DC9B6583}" type="slidenum">
              <a:rPr lang="ar-EG" smtClean="0"/>
              <a:t>1</a:t>
            </a:fld>
            <a:endParaRPr lang="ar-E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C3C4B-7802-4EAE-B0A6-DFDC7DD93400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971E-386A-4738-8263-6E25F957C608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C3C4B-7802-4EAE-B0A6-DFDC7DD93400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971E-386A-4738-8263-6E25F957C608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C3C4B-7802-4EAE-B0A6-DFDC7DD93400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971E-386A-4738-8263-6E25F957C608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C3C4B-7802-4EAE-B0A6-DFDC7DD93400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971E-386A-4738-8263-6E25F957C608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C3C4B-7802-4EAE-B0A6-DFDC7DD93400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971E-386A-4738-8263-6E25F957C608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C3C4B-7802-4EAE-B0A6-DFDC7DD93400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971E-386A-4738-8263-6E25F957C608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C3C4B-7802-4EAE-B0A6-DFDC7DD93400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971E-386A-4738-8263-6E25F957C608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C3C4B-7802-4EAE-B0A6-DFDC7DD93400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971E-386A-4738-8263-6E25F957C608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C3C4B-7802-4EAE-B0A6-DFDC7DD93400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971E-386A-4738-8263-6E25F957C608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C3C4B-7802-4EAE-B0A6-DFDC7DD93400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971E-386A-4738-8263-6E25F957C608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C3C4B-7802-4EAE-B0A6-DFDC7DD93400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971E-386A-4738-8263-6E25F957C608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C3C4B-7802-4EAE-B0A6-DFDC7DD93400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A971E-386A-4738-8263-6E25F957C608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755576" y="1397000"/>
          <a:ext cx="799288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15616" y="5877272"/>
            <a:ext cx="691276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>
                <a:cs typeface="+mj-cs"/>
              </a:rPr>
              <a:t>Fig (3): Knowledge of resident doctors about antibiotic prescription</a:t>
            </a:r>
            <a:endParaRPr lang="ar-EG" sz="2400" dirty="0"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1</cp:revision>
  <dcterms:created xsi:type="dcterms:W3CDTF">2014-04-13T01:51:19Z</dcterms:created>
  <dcterms:modified xsi:type="dcterms:W3CDTF">2014-04-13T02:01:20Z</dcterms:modified>
</cp:coreProperties>
</file>