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5" d="100"/>
          <a:sy n="45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ar-EG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dLbls>
            <c:showVal val="1"/>
          </c:dLbls>
          <c:cat>
            <c:strRef>
              <c:f>Sheet1!$A$2:$A$6</c:f>
              <c:strCache>
                <c:ptCount val="5"/>
                <c:pt idx="0">
                  <c:v>Antibiotic repetition</c:v>
                </c:pt>
                <c:pt idx="1">
                  <c:v>Treatement not complete</c:v>
                </c:pt>
                <c:pt idx="2">
                  <c:v>Low quality</c:v>
                </c:pt>
                <c:pt idx="3">
                  <c:v>In hospital transmission</c:v>
                </c:pt>
                <c:pt idx="4">
                  <c:v> self education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 formatCode="0.00%">
                  <c:v>0.45100000000000001</c:v>
                </c:pt>
                <c:pt idx="1">
                  <c:v>0.68</c:v>
                </c:pt>
                <c:pt idx="2" formatCode="0.00%">
                  <c:v>0.503</c:v>
                </c:pt>
                <c:pt idx="3" formatCode="0.00%">
                  <c:v>9.0999999999999998E-2</c:v>
                </c:pt>
                <c:pt idx="4" formatCode="0.00%">
                  <c:v>0.183</c:v>
                </c:pt>
              </c:numCache>
            </c:numRef>
          </c:val>
        </c:ser>
        <c:dLbls/>
        <c:axId val="59386496"/>
        <c:axId val="59986304"/>
      </c:barChart>
      <c:catAx>
        <c:axId val="59386496"/>
        <c:scaling>
          <c:orientation val="minMax"/>
        </c:scaling>
        <c:axPos val="b"/>
        <c:majorTickMark val="none"/>
        <c:tickLblPos val="nextTo"/>
        <c:crossAx val="59986304"/>
        <c:crosses val="autoZero"/>
        <c:auto val="1"/>
        <c:lblAlgn val="ctr"/>
        <c:lblOffset val="100"/>
      </c:catAx>
      <c:valAx>
        <c:axId val="59986304"/>
        <c:scaling>
          <c:orientation val="minMax"/>
          <c:max val="1"/>
        </c:scaling>
        <c:axPos val="l"/>
        <c:majorGridlines/>
        <c:numFmt formatCode="0.0%" sourceLinked="0"/>
        <c:majorTickMark val="none"/>
        <c:tickLblPos val="nextTo"/>
        <c:crossAx val="59386496"/>
        <c:crosses val="autoZero"/>
        <c:crossBetween val="between"/>
        <c:majorUnit val="0.1"/>
        <c:minorUnit val="2.0000000000000004E-2"/>
      </c:valAx>
    </c:plotArea>
    <c:plotVisOnly val="1"/>
  </c:chart>
  <c:txPr>
    <a:bodyPr/>
    <a:lstStyle/>
    <a:p>
      <a:pPr>
        <a:defRPr sz="1800"/>
      </a:pPr>
      <a:endParaRPr lang="ar-EG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20275B8-F132-4D5E-96E8-632B0E7A6761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B9425DF-AE9A-446E-A044-52F0F6D6C378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425DF-AE9A-446E-A044-52F0F6D6C378}" type="slidenum">
              <a:rPr lang="ar-EG" smtClean="0"/>
              <a:t>1</a:t>
            </a:fld>
            <a:endParaRPr lang="ar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F7491-3172-475F-AE35-033C84515916}" type="datetimeFigureOut">
              <a:rPr lang="ar-EG" smtClean="0"/>
              <a:t>13/06/1435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002A3-704E-4D08-B5AF-1FB3617AC026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67544" y="1397000"/>
          <a:ext cx="806489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7584" y="5733256"/>
            <a:ext cx="806489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b="1" dirty="0"/>
              <a:t>Fig (2): Knowledge of resident doctors about factors contributing to antimicrobial resistance at </a:t>
            </a:r>
            <a:r>
              <a:rPr lang="en-US" b="1" dirty="0" err="1"/>
              <a:t>Zagazig</a:t>
            </a:r>
            <a:r>
              <a:rPr lang="en-US" b="1" dirty="0"/>
              <a:t> </a:t>
            </a:r>
            <a:r>
              <a:rPr lang="en-US" b="1" dirty="0" err="1" smtClean="0"/>
              <a:t>University</a:t>
            </a:r>
            <a:r>
              <a:rPr lang="en-US" b="1" dirty="0" err="1" smtClean="0"/>
              <a:t>Hospital</a:t>
            </a:r>
            <a:r>
              <a:rPr lang="en-US" b="1" dirty="0"/>
              <a:t>, 2013</a:t>
            </a:r>
            <a:endParaRPr lang="en-US" dirty="0"/>
          </a:p>
          <a:p>
            <a:endParaRPr lang="ar-E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1</cp:revision>
  <dcterms:created xsi:type="dcterms:W3CDTF">2014-04-13T01:31:36Z</dcterms:created>
  <dcterms:modified xsi:type="dcterms:W3CDTF">2014-04-13T01:50:59Z</dcterms:modified>
</cp:coreProperties>
</file>