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5" d="100"/>
          <a:sy n="45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ar-EG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pharmaceutical companies</c:v>
                </c:pt>
                <c:pt idx="1">
                  <c:v>senior staff</c:v>
                </c:pt>
                <c:pt idx="2">
                  <c:v>internt</c:v>
                </c:pt>
                <c:pt idx="3">
                  <c:v>university courses</c:v>
                </c:pt>
                <c:pt idx="4">
                  <c:v>who duidelines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0.59499999999999997</c:v>
                </c:pt>
                <c:pt idx="1">
                  <c:v>0.77100000000000013</c:v>
                </c:pt>
                <c:pt idx="2">
                  <c:v>0.49700000000000005</c:v>
                </c:pt>
                <c:pt idx="3">
                  <c:v>0.18300000000000002</c:v>
                </c:pt>
                <c:pt idx="4" formatCode="General">
                  <c:v>13.7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pharmaceutical companies</c:v>
                </c:pt>
                <c:pt idx="1">
                  <c:v>senior staff</c:v>
                </c:pt>
                <c:pt idx="2">
                  <c:v>internt</c:v>
                </c:pt>
                <c:pt idx="3">
                  <c:v>university courses</c:v>
                </c:pt>
                <c:pt idx="4">
                  <c:v>who duidelines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pharmaceutical companies</c:v>
                </c:pt>
                <c:pt idx="1">
                  <c:v>senior staff</c:v>
                </c:pt>
                <c:pt idx="2">
                  <c:v>internt</c:v>
                </c:pt>
                <c:pt idx="3">
                  <c:v>university courses</c:v>
                </c:pt>
                <c:pt idx="4">
                  <c:v>who duidelines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axId val="103960576"/>
        <c:axId val="103966592"/>
      </c:barChart>
      <c:catAx>
        <c:axId val="103960576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>
                <a:cs typeface="+mj-cs"/>
              </a:defRPr>
            </a:pPr>
            <a:endParaRPr lang="ar-EG"/>
          </a:p>
        </c:txPr>
        <c:crossAx val="103966592"/>
        <c:crosses val="autoZero"/>
        <c:auto val="1"/>
        <c:lblAlgn val="ctr"/>
        <c:lblOffset val="100"/>
      </c:catAx>
      <c:valAx>
        <c:axId val="103966592"/>
        <c:scaling>
          <c:orientation val="minMax"/>
          <c:max val="1"/>
        </c:scaling>
        <c:axPos val="l"/>
        <c:majorGridlines/>
        <c:numFmt formatCode="0.0%" sourceLinked="0"/>
        <c:tickLblPos val="nextTo"/>
        <c:spPr>
          <a:noFill/>
        </c:spPr>
        <c:crossAx val="103960576"/>
        <c:crosses val="autoZero"/>
        <c:crossBetween val="between"/>
      </c:valAx>
      <c:spPr>
        <a:noFill/>
      </c:spPr>
    </c:plotArea>
    <c:plotVisOnly val="1"/>
  </c:chart>
  <c:txPr>
    <a:bodyPr/>
    <a:lstStyle/>
    <a:p>
      <a:pPr>
        <a:defRPr sz="1800"/>
      </a:pPr>
      <a:endParaRPr lang="ar-EG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DB00-0E74-4A99-ACB4-55FF52A5B02A}" type="datetimeFigureOut">
              <a:rPr lang="ar-EG" smtClean="0"/>
              <a:pPr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24BC3-545C-4600-9DA9-339396D2B10C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611560" y="332656"/>
          <a:ext cx="777686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5733256"/>
            <a:ext cx="7992888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b="1" dirty="0" smtClean="0">
                <a:cs typeface="+mj-cs"/>
              </a:rPr>
              <a:t>Fig (1): Sources of information about antibiotic of resident </a:t>
            </a:r>
            <a:r>
              <a:rPr lang="en-US" sz="2400" b="1" dirty="0" smtClean="0">
                <a:cs typeface="+mj-cs"/>
              </a:rPr>
              <a:t>doctors</a:t>
            </a:r>
            <a:r>
              <a:rPr lang="en-US" b="1" dirty="0" smtClean="0">
                <a:cs typeface="+mj-cs"/>
              </a:rPr>
              <a:t> In </a:t>
            </a:r>
            <a:r>
              <a:rPr lang="en-US" b="1" dirty="0" err="1" smtClean="0">
                <a:cs typeface="+mj-cs"/>
              </a:rPr>
              <a:t>Zagazig</a:t>
            </a:r>
            <a:r>
              <a:rPr lang="en-US" b="1" dirty="0" smtClean="0">
                <a:cs typeface="+mj-cs"/>
              </a:rPr>
              <a:t> University Hospital, 2013</a:t>
            </a:r>
            <a:endParaRPr lang="ar-EG" dirty="0"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4</cp:revision>
  <dcterms:created xsi:type="dcterms:W3CDTF">2014-04-13T00:47:46Z</dcterms:created>
  <dcterms:modified xsi:type="dcterms:W3CDTF">2014-04-13T01:46:04Z</dcterms:modified>
</cp:coreProperties>
</file>